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5" r:id="rId1"/>
    <p:sldMasterId id="2147483676" r:id="rId2"/>
  </p:sldMasterIdLst>
  <p:notesMasterIdLst>
    <p:notesMasterId r:id="rId4"/>
  </p:notesMasterIdLst>
  <p:sldIdLst>
    <p:sldId id="256" r:id="rId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32"/>
    <p:restoredTop sz="94668"/>
  </p:normalViewPr>
  <p:slideViewPr>
    <p:cSldViewPr snapToGrid="0">
      <p:cViewPr varScale="1">
        <p:scale>
          <a:sx n="123" d="100"/>
          <a:sy n="123" d="100"/>
        </p:scale>
        <p:origin x="776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1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47f02702e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47f02702e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" name="Google Shape;57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8" name="Google Shape;58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727952" y="269665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1296777" y="78500"/>
            <a:ext cx="25608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" sz="600" b="1">
                <a:latin typeface="Raleway"/>
                <a:ea typeface="Raleway"/>
                <a:cs typeface="Raleway"/>
                <a:sym typeface="Raleway"/>
              </a:rPr>
              <a:t>Group 1 Philip Condit and the Boeing 777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" name="Google Shape;69;p1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0" name="Google Shape;70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15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subTitle" idx="1"/>
          </p:nvPr>
        </p:nvSpPr>
        <p:spPr>
          <a:xfrm>
            <a:off x="729452" y="2706175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" name="Google Shape;75;p15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6" name="Google Shape;76;p15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" name="Google Shape;77;p15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" name="Google Shape;78;p15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1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1" name="Google Shape;81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5" name="Google Shape;85;p16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6" name="Google Shape;86;p16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" name="Google Shape;87;p16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6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" name="Google Shape;91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2" name="Google Shape;92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" name="Google Shape;94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" name="Google Shape;97;p17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8" name="Google Shape;98;p17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99;p17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" name="Google Shape;100;p17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8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" name="Google Shape;105;p18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106;p18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8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" name="Google Shape;108;p18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9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19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4" name="Google Shape;114;p19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19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6" name="Google Shape;116;p19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7" name="Google Shape;117;p19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" name="Google Shape;120;p2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1" name="Google Shape;121;p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Google Shape;123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20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8" name="Google Shape;128;p20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" name="Google Shape;129;p20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20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" name="Google Shape;133;p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4" name="Google Shape;134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" name="Google Shape;136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21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9" name="Google Shape;139;p21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" name="Google Shape;140;p21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1" name="Google Shape;141;p21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" name="Google Shape;144;p2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5" name="Google Shape;145;p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" name="Google Shape;147;p2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" name="Google Shape;150;p22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1" name="Google Shape;151;p22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Google Shape;152;p22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22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56" name="Google Shape;156;p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Google Shape;158;p23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2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0" name="Google Shape;160;p23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1" name="Google Shape;161;p23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" name="Google Shape;162;p23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" name="Google Shape;163;p23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2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7" name="Google Shape;167;p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2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24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1" name="Google Shape;171;p24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2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3" name="Google Shape;173;p24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4" name="Google Shape;174;p24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" name="Google Shape;175;p24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6" name="Google Shape;176;p24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5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9" name="Google Shape;179;p2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" name="Google Shape;180;p25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1" name="Google Shape;181;p25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" name="Google Shape;182;p25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3" name="Google Shape;183;p25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Google Shape;185;p2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86" name="Google Shape;186;p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26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9" name="Google Shape;189;p26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2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1" name="Google Shape;191;p26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2" name="Google Shape;192;p26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3" name="Google Shape;193;p26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4" name="Google Shape;194;p26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7" name="Google Shape;197;p27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8" name="Google Shape;198;p27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9" name="Google Shape;199;p27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0" name="Google Shape;200;p27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2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" name="Google Shape;204;p28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5" name="Google Shape;205;p28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6" name="Google Shape;206;p28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oogle Shape;208;p2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9" name="Google Shape;209;p2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Google Shape;211;p2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2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29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4" name="Google Shape;214;p29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5" name="Google Shape;215;p29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6" name="Google Shape;216;p29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27.xml"/><Relationship Id="rId17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30"/>
          <p:cNvPicPr preferRelativeResize="0"/>
          <p:nvPr/>
        </p:nvPicPr>
        <p:blipFill rotWithShape="1">
          <a:blip r:embed="rId3">
            <a:alphaModFix/>
          </a:blip>
          <a:srcRect l="9823" t="12582" r="20054" b="18279"/>
          <a:stretch/>
        </p:blipFill>
        <p:spPr>
          <a:xfrm>
            <a:off x="0" y="-82550"/>
            <a:ext cx="9144000" cy="5226052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0"/>
          <p:cNvSpPr txBox="1">
            <a:spLocks noGrp="1"/>
          </p:cNvSpPr>
          <p:nvPr>
            <p:ph type="title"/>
          </p:nvPr>
        </p:nvSpPr>
        <p:spPr>
          <a:xfrm>
            <a:off x="729450" y="426900"/>
            <a:ext cx="7010100" cy="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Asteroid Space Game</a:t>
            </a:r>
            <a:endParaRPr sz="2400"/>
          </a:p>
        </p:txBody>
      </p:sp>
      <p:sp>
        <p:nvSpPr>
          <p:cNvPr id="223" name="Google Shape;223;p30"/>
          <p:cNvSpPr txBox="1">
            <a:spLocks noGrp="1"/>
          </p:cNvSpPr>
          <p:nvPr>
            <p:ph type="body" idx="4294967295"/>
          </p:nvPr>
        </p:nvSpPr>
        <p:spPr>
          <a:xfrm>
            <a:off x="729450" y="1471050"/>
            <a:ext cx="3350400" cy="26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Shoot Rocks!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224" name="Google Shape;224;p30"/>
          <p:cNvSpPr txBox="1">
            <a:spLocks noGrp="1"/>
          </p:cNvSpPr>
          <p:nvPr>
            <p:ph type="title"/>
          </p:nvPr>
        </p:nvSpPr>
        <p:spPr>
          <a:xfrm>
            <a:off x="1529600" y="76200"/>
            <a:ext cx="7010100" cy="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>
                <a:latin typeface="Raleway Light"/>
                <a:ea typeface="Raleway Light"/>
                <a:cs typeface="Raleway Light"/>
                <a:sym typeface="Raleway Light"/>
              </a:rPr>
              <a:t>Dylan McGarity  |  Daniel DiRoberto</a:t>
            </a:r>
            <a:endParaRPr sz="1200" b="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25" name="Google Shape;225;p30"/>
          <p:cNvSpPr txBox="1"/>
          <p:nvPr/>
        </p:nvSpPr>
        <p:spPr>
          <a:xfrm>
            <a:off x="4079900" y="4256375"/>
            <a:ext cx="48882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http://arcade.academy/examples/asteroid_smasher.html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14</Words>
  <Application>Microsoft Macintosh PowerPoint</Application>
  <PresentationFormat>On-screen Show (16:9)</PresentationFormat>
  <Paragraphs>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Raleway Light</vt:lpstr>
      <vt:lpstr>Raleway</vt:lpstr>
      <vt:lpstr>Arial</vt:lpstr>
      <vt:lpstr>Lato</vt:lpstr>
      <vt:lpstr>Simple Light</vt:lpstr>
      <vt:lpstr>Streamline</vt:lpstr>
      <vt:lpstr>Asteroid Space Game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Asteroid Space Game</dc:title>
  <cp:lastModifiedBy>Microsoft Office User</cp:lastModifiedBy>
  <cp:revision>1</cp:revision>
  <dcterms:modified xsi:type="dcterms:W3CDTF">2018-11-13T15:31:24Z</dcterms:modified>
</cp:coreProperties>
</file>